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6" r:id="rId5"/>
    <p:sldId id="263" r:id="rId6"/>
    <p:sldId id="264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773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6B090C9-B486-00AE-A6C1-6CED0AA97A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23CB2CA-BEAF-6A04-BA07-E26C7B88C6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78F5578-E15C-E6F7-21EF-97CF71DF8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28B9DD7-D2D1-00B9-0C9D-DC3AE729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E5A2B1E-A780-85D7-6B47-0B157D902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1662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A161220-F377-BE13-8F1F-472BBC1022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1E62618-C258-CE07-F7DA-34518A9CA2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1E70F49-1B53-420D-83EF-71298081A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463E731-5862-C5FA-525B-1A6E3FC0F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2E5B41-1613-8946-52B3-7A9A349EA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4508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FA69732-159B-1B18-F8BF-D768670B04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1F7DBEB-9667-22C9-D3F5-89B61F51CE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D36CA8D-CA1E-A3B1-92B9-7EC097A58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7F52958-E58E-406D-AD30-8897A4B92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31BC037-E054-D91D-33BF-57435872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0863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05AC386-692B-5B14-4AE9-805D99F64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8CFA4B1-35D2-9AD9-F63A-85BAF9F1A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36BACAA-B479-062F-5D5E-8B420665B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B7C086B-6EE7-B876-E4ED-7C1170FC1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7058413-D993-BED7-A42F-7F78CCA66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53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CF9AA1-01CC-D5EB-D56D-B8784D048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2376D2C-E487-92A7-1A9A-65695C1478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36A8367-FC38-5077-A059-14147780D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E39291-9F3D-1A17-E686-CBB78D9D7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1ED95D0-9D8C-9820-45A4-80A1DB964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9618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2EF17F9-A8F0-AEE0-1BDE-28B7A2EBF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47BA9DD-4D6E-4056-E13A-39AAB51097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4E1F7C83-954E-9A6F-A6F0-509C6D8C6A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76D234F-5D2C-B166-8892-D55D5C34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255B8C8-589F-B2BB-9BB1-C5E05B62C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11843BF-CE61-13DD-9144-4DB4A4ABB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95932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C149C6E-337B-740B-3719-912FD57C2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B1C2AAC-B4DE-4DBD-44B6-308076B79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95B43E3-A781-D5A2-29C5-84C163A8EB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488E568D-D094-11DA-146D-714158EB1A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424C7E2-7540-6DC9-E685-76648BFB4E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8E705A3-60A3-F797-532A-53E0E529F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8EB4E6B-5AD2-9F9F-1A8B-56FF854E3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159FA51-77D2-B733-302B-96164D54A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829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0623945-AF59-DB3D-A533-02D0BDCF6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0883946E-0A67-7E2F-EA43-D263056D4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89ADD39-929E-7566-A975-4EB4D3CCDC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03A1B7B-7185-46AE-D40F-E48206414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669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5C79984-A1E1-0A56-7249-317AEFBA0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4632A5F-0C67-2A36-0D19-214B9A97E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0C90D2-9DE2-56B1-8A1A-2BF6C31D2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361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D160A6-ABE4-C96B-870D-8400D6543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51B6E0-7F5E-B583-8CD1-123EFCEEA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E9FA233-53FD-A231-D078-D7E77604D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5AC3E61-4A09-A1A3-7EAE-B2095915B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D99254E-9E7C-4BE7-12A8-85A01F377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17A3756-51F8-7735-4F74-984E41858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4937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B606B7-F505-F100-E79A-6CC02D778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BD9B822-F1EC-442D-3013-8125FC1698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79CEEFC-ACA2-72F9-6A8A-B46AC71B37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C2B5BB1-1EC3-5F8B-D625-92D85DC36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1A536F1-3627-25E4-002D-4960EEB37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244BAD2-5A30-8349-489D-18656E881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0750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6AA5AAD-2C90-0F8D-8330-2F0D2419A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F158BE0D-18E9-35E8-A375-274F3597CA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90E709-D90D-B753-8EC3-866D6B5C14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915EF2-AE1F-4987-A23B-536AAB9C981F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F2541C7-511F-CE16-A140-4F0D2B5E1D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8F689BD-8E48-4AAA-9FA1-B5285F131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76A598-97C7-4BD3-8D99-04F1BF0B00D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09221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BF320B-DE60-8459-DB01-E2D9924353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45B0D24-9B03-23A8-0A30-C655BBBAB8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grafica, bandiera&#10;&#10;Descrizione generata automaticamente">
            <a:extLst>
              <a:ext uri="{FF2B5EF4-FFF2-40B4-BE49-F238E27FC236}">
                <a16:creationId xmlns:a16="http://schemas.microsoft.com/office/drawing/2014/main" id="{253FE775-3392-5FEB-F3C7-3DC34381B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05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G-20240222-WA0040">
            <a:extLst>
              <a:ext uri="{FF2B5EF4-FFF2-40B4-BE49-F238E27FC236}">
                <a16:creationId xmlns:a16="http://schemas.microsoft.com/office/drawing/2014/main" id="{62DA25FC-411D-C17E-CE6E-896793E736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4" name="Immagine 3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270B8B7E-8837-00D9-2438-BCAEFDAAB1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32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PXL_20240305_105504950.PORTRAIT">
            <a:extLst>
              <a:ext uri="{FF2B5EF4-FFF2-40B4-BE49-F238E27FC236}">
                <a16:creationId xmlns:a16="http://schemas.microsoft.com/office/drawing/2014/main" id="{86E0D510-D86F-F100-5DD9-C79FD10C8E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3138" y="0"/>
            <a:ext cx="5164137" cy="6858000"/>
          </a:xfrm>
          <a:prstGeom prst="rect">
            <a:avLst/>
          </a:prstGeom>
        </p:spPr>
      </p:pic>
      <p:pic>
        <p:nvPicPr>
          <p:cNvPr id="2" name="Immagine 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F09A8718-3107-EBF6-6147-BFED28E78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18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DEAB50A-5656-3889-5658-032DD5DB0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rte bambini, disegno, arte, Arti creative&#10;&#10;Descrizione generata automaticamente">
            <a:extLst>
              <a:ext uri="{FF2B5EF4-FFF2-40B4-BE49-F238E27FC236}">
                <a16:creationId xmlns:a16="http://schemas.microsoft.com/office/drawing/2014/main" id="{8B8FC93E-87FD-8E8C-8A6F-4799B0545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261" y="0"/>
            <a:ext cx="5207478" cy="6858000"/>
          </a:xfrm>
          <a:prstGeom prst="rect">
            <a:avLst/>
          </a:prstGeom>
        </p:spPr>
      </p:pic>
      <p:pic>
        <p:nvPicPr>
          <p:cNvPr id="2" name="Immagine 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19EA9674-0B68-390C-D63E-11B78C733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425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2B42D5-36D9-90FA-FA02-6E81061ED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ria aperta, calzature, persona, strada&#10;&#10;Descrizione generata automaticamente">
            <a:extLst>
              <a:ext uri="{FF2B5EF4-FFF2-40B4-BE49-F238E27FC236}">
                <a16:creationId xmlns:a16="http://schemas.microsoft.com/office/drawing/2014/main" id="{A0D5A96B-B00F-5BB6-5E5C-55E068F25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4164" y="0"/>
            <a:ext cx="5163671" cy="6858000"/>
          </a:xfrm>
          <a:prstGeom prst="rect">
            <a:avLst/>
          </a:prstGeom>
        </p:spPr>
      </p:pic>
      <p:pic>
        <p:nvPicPr>
          <p:cNvPr id="2" name="Immagine 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56EE8493-92F3-4D05-C057-60BF09A0D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164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0B4624-2244-5A31-8700-8121E7A28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testo, dipinto, arte, aria aperta&#10;&#10;Descrizione generata automaticamente">
            <a:extLst>
              <a:ext uri="{FF2B5EF4-FFF2-40B4-BE49-F238E27FC236}">
                <a16:creationId xmlns:a16="http://schemas.microsoft.com/office/drawing/2014/main" id="{E20F268B-76B1-CC7B-5177-590D84FCAE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6402" y="-3443476"/>
            <a:ext cx="5529729" cy="12221474"/>
          </a:xfrm>
          <a:prstGeom prst="rect">
            <a:avLst/>
          </a:prstGeom>
        </p:spPr>
      </p:pic>
      <p:pic>
        <p:nvPicPr>
          <p:cNvPr id="2" name="Immagine 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91DF75E-1E74-8800-819A-12280E0703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09803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4</cp:revision>
  <dcterms:created xsi:type="dcterms:W3CDTF">2024-11-18T15:35:20Z</dcterms:created>
  <dcterms:modified xsi:type="dcterms:W3CDTF">2024-11-19T13:13:50Z</dcterms:modified>
</cp:coreProperties>
</file>